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73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0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A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E0FB9-AB6E-BC4F-A0E6-BE5EBB19275F}" type="datetimeFigureOut">
              <a:rPr lang="en-US" smtClean="0"/>
              <a:t>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FC0EC-7AFA-6D4C-9670-BA7F2AD41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5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Yokoi saw a bored businessman playing with an LCD calculator by pressing the buttons and came up with Game &amp; Watch and ultimately the Game Boy.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Cheap and well-understood</a:t>
            </a:r>
            <a:r>
              <a:rPr lang="en-US" baseline="0" dirty="0" smtClean="0"/>
              <a:t> tech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Yokoi saw a bored businessman playing with an LCD calculator by pressing the buttons and came up with Game &amp; Watch and ultimately the Game Boy.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Markiplier</a:t>
            </a:r>
            <a:r>
              <a:rPr lang="en-US" baseline="0" dirty="0" smtClean="0"/>
              <a:t> video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 to credits on </a:t>
            </a:r>
            <a:r>
              <a:rPr lang="en-US" baseline="0" dirty="0" err="1" smtClean="0"/>
              <a:t>Dumpygame</a:t>
            </a:r>
            <a:r>
              <a:rPr lang="en-US" baseline="0" dirty="0" smtClean="0"/>
              <a:t>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8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toy was prototyped</a:t>
            </a:r>
            <a:r>
              <a:rPr lang="en-US" baseline="0" dirty="0" smtClean="0"/>
              <a:t> and was fun right away the game asked for shit to throw at the toy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 down many times with Brian</a:t>
            </a:r>
            <a:r>
              <a:rPr lang="en-US" baseline="0" dirty="0" smtClean="0"/>
              <a:t> Gabor to brainstorm ways to use mechanic differently in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6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Impressionistic 4 act game about being a sex slave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Played sequentially on 4 platforms to increase and then drop presence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 I had before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project: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I</a:t>
            </a:r>
            <a:r>
              <a:rPr lang="en-US" baseline="0" dirty="0" smtClean="0"/>
              <a:t> liked the idea of putting on VR headset for only part of game</a:t>
            </a:r>
          </a:p>
          <a:p>
            <a:r>
              <a:rPr lang="en-US" baseline="0" dirty="0" smtClean="0"/>
              <a:t>Wanted to have player experience / see rape in a way that “worked.” Thoughtful disempowerment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Mention / show credits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77565-BA03-F44B-8717-E6EB0ECC54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8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4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8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0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5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9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8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3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84AE9-988A-074D-AD75-FEA5D0033075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B891-C65D-414A-9763-30AA36E1E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5y25bLQygk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5y25bLQygk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5y25bLQygk" TargetMode="Externa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5y25bLQygk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5y25bLQygk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5y25bLQygk" TargetMode="Externa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5y25bLQygk" TargetMode="Externa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5y25bLQygk" TargetMode="Externa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momentfreefromdarkness.com/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VR Game Development</a:t>
            </a:r>
            <a:br>
              <a:rPr lang="en-US" dirty="0" smtClean="0"/>
            </a:b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Dr. Brian Schrank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School of Design, DePaul University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1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Goals of Dumpy (2013)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the first Rift came out I wanted to make a landmark game on the platform</a:t>
            </a:r>
          </a:p>
          <a:p>
            <a:r>
              <a:rPr lang="en-US" dirty="0" smtClean="0"/>
              <a:t>Invite </a:t>
            </a:r>
            <a:r>
              <a:rPr lang="en-US" dirty="0" smtClean="0"/>
              <a:t>everyone to have fun on platform</a:t>
            </a:r>
          </a:p>
          <a:p>
            <a:pPr lvl="1"/>
            <a:r>
              <a:rPr lang="en-US" dirty="0" smtClean="0"/>
              <a:t>Pick-up-and-play</a:t>
            </a:r>
          </a:p>
          <a:p>
            <a:r>
              <a:rPr lang="en-US" dirty="0" smtClean="0"/>
              <a:t>Identify, use unique affordances of platform</a:t>
            </a:r>
          </a:p>
          <a:p>
            <a:pPr lvl="1"/>
            <a:r>
              <a:rPr lang="en-US" dirty="0" smtClean="0"/>
              <a:t>Had to feel like a “Rift” game (not just a port)</a:t>
            </a:r>
          </a:p>
          <a:p>
            <a:pPr lvl="1"/>
            <a:r>
              <a:rPr lang="en-US" dirty="0" smtClean="0"/>
              <a:t>Hands-free</a:t>
            </a:r>
          </a:p>
          <a:p>
            <a:pPr lvl="1"/>
            <a:r>
              <a:rPr lang="en-US" dirty="0" smtClean="0"/>
              <a:t>Only input is head rotation</a:t>
            </a:r>
          </a:p>
          <a:p>
            <a:pPr lvl="2"/>
            <a:r>
              <a:rPr lang="en-US" dirty="0" smtClean="0"/>
              <a:t>Ex. Looking down with wrecking ball hanging from face</a:t>
            </a:r>
          </a:p>
        </p:txBody>
      </p:sp>
    </p:spTree>
    <p:extLst>
      <p:ext uri="{BB962C8B-B14F-4D97-AF65-F5344CB8AC3E}">
        <p14:creationId xmlns:p14="http://schemas.microsoft.com/office/powerpoint/2010/main" val="267495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2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Dumpy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Once toy was made, development was obvious: </a:t>
            </a:r>
            <a:r>
              <a:rPr lang="en-US" b="1" dirty="0" smtClean="0"/>
              <a:t>smash lots of cartoon shit...</a:t>
            </a:r>
          </a:p>
        </p:txBody>
      </p:sp>
    </p:spTree>
    <p:extLst>
      <p:ext uri="{BB962C8B-B14F-4D97-AF65-F5344CB8AC3E}">
        <p14:creationId xmlns:p14="http://schemas.microsoft.com/office/powerpoint/2010/main" val="275744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Dumpy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Once toy was made, development was obvious: </a:t>
            </a:r>
            <a:r>
              <a:rPr lang="en-US" b="1" dirty="0" smtClean="0">
                <a:solidFill>
                  <a:srgbClr val="7F7F7F"/>
                </a:solidFill>
              </a:rPr>
              <a:t>smash lots of cartoon shit...</a:t>
            </a:r>
          </a:p>
          <a:p>
            <a:r>
              <a:rPr lang="en-US" dirty="0" smtClean="0"/>
              <a:t>Hitting lots of cartoon shit </a:t>
            </a:r>
            <a:r>
              <a:rPr lang="en-US" b="1" dirty="0" smtClean="0"/>
              <a:t>into other shit</a:t>
            </a:r>
          </a:p>
        </p:txBody>
      </p:sp>
    </p:spTree>
    <p:extLst>
      <p:ext uri="{BB962C8B-B14F-4D97-AF65-F5344CB8AC3E}">
        <p14:creationId xmlns:p14="http://schemas.microsoft.com/office/powerpoint/2010/main" val="23516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Dumpy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Once toy was made, development was obvious: </a:t>
            </a:r>
            <a:r>
              <a:rPr lang="en-US" b="1" dirty="0" smtClean="0">
                <a:solidFill>
                  <a:srgbClr val="7F7F7F"/>
                </a:solidFill>
              </a:rPr>
              <a:t>smash lots of cartoon shit...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Hitting lots of cartoon shit </a:t>
            </a:r>
            <a:r>
              <a:rPr lang="en-US" b="1" dirty="0" smtClean="0">
                <a:solidFill>
                  <a:srgbClr val="7F7F7F"/>
                </a:solidFill>
              </a:rPr>
              <a:t>into other shit</a:t>
            </a:r>
          </a:p>
          <a:p>
            <a:r>
              <a:rPr lang="en-US" dirty="0" smtClean="0"/>
              <a:t>Setting up trunk swing mechanic to be useful </a:t>
            </a:r>
            <a:r>
              <a:rPr lang="en-US" b="1" dirty="0" smtClean="0"/>
              <a:t>in</a:t>
            </a:r>
            <a:r>
              <a:rPr lang="en-US" dirty="0" smtClean="0"/>
              <a:t> </a:t>
            </a:r>
            <a:r>
              <a:rPr lang="en-US" b="1" dirty="0" smtClean="0"/>
              <a:t>a new way every few seconds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439509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Dumpy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varied </a:t>
            </a:r>
            <a:r>
              <a:rPr lang="en-US" b="1" dirty="0" smtClean="0"/>
              <a:t>distance</a:t>
            </a:r>
            <a:r>
              <a:rPr lang="en-US" dirty="0" smtClean="0"/>
              <a:t>. Look and Aim:</a:t>
            </a:r>
          </a:p>
          <a:p>
            <a:pPr lvl="1"/>
            <a:r>
              <a:rPr lang="en-US" dirty="0" smtClean="0"/>
              <a:t>NEAR: First house is in your way, forcing you to smash it and learn how trunk works</a:t>
            </a:r>
          </a:p>
          <a:p>
            <a:pPr lvl="1"/>
            <a:r>
              <a:rPr lang="en-US" dirty="0" smtClean="0"/>
              <a:t>NEAR BELOW: Boys running at you</a:t>
            </a:r>
          </a:p>
          <a:p>
            <a:pPr lvl="1"/>
            <a:r>
              <a:rPr lang="en-US" dirty="0" smtClean="0"/>
              <a:t>NEAR ABOVE : UFOS coming at you</a:t>
            </a:r>
          </a:p>
          <a:p>
            <a:pPr lvl="1"/>
            <a:r>
              <a:rPr lang="en-US" dirty="0" smtClean="0"/>
              <a:t>MID SIDE: Ice cream truck on building</a:t>
            </a:r>
          </a:p>
          <a:p>
            <a:pPr lvl="1"/>
            <a:r>
              <a:rPr lang="en-US" dirty="0" smtClean="0"/>
              <a:t>MID AHEAD: House of Bad Boys</a:t>
            </a:r>
          </a:p>
          <a:p>
            <a:pPr lvl="1"/>
            <a:r>
              <a:rPr lang="en-US" dirty="0" smtClean="0"/>
              <a:t>FAR: Blimp in sky. Distant houses, cars, UFOs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2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Dumpy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every </a:t>
            </a:r>
            <a:r>
              <a:rPr lang="en-US" b="1" dirty="0" smtClean="0"/>
              <a:t>direction</a:t>
            </a:r>
            <a:r>
              <a:rPr lang="en-US" dirty="0" smtClean="0"/>
              <a:t>. Look and Aim:</a:t>
            </a:r>
          </a:p>
          <a:p>
            <a:pPr lvl="1"/>
            <a:r>
              <a:rPr lang="en-US" dirty="0" smtClean="0"/>
              <a:t>STRAIGHT: First bouncing soccer ball</a:t>
            </a:r>
          </a:p>
          <a:p>
            <a:pPr lvl="1"/>
            <a:r>
              <a:rPr lang="en-US" dirty="0" smtClean="0"/>
              <a:t>SIDE: First Ice Cream Truck</a:t>
            </a:r>
          </a:p>
          <a:p>
            <a:pPr lvl="1"/>
            <a:r>
              <a:rPr lang="en-US" dirty="0" smtClean="0"/>
              <a:t>UP: Inspiration: Inception bent city scene + Pinball</a:t>
            </a:r>
          </a:p>
          <a:p>
            <a:pPr lvl="1"/>
            <a:r>
              <a:rPr lang="en-US" dirty="0" smtClean="0"/>
              <a:t>DOWN: Inspiration: Land of Lost desert scene + side hitting debris at cop cars (sort of like baseball)</a:t>
            </a:r>
          </a:p>
        </p:txBody>
      </p:sp>
    </p:spTree>
    <p:extLst>
      <p:ext uri="{BB962C8B-B14F-4D97-AF65-F5344CB8AC3E}">
        <p14:creationId xmlns:p14="http://schemas.microsoft.com/office/powerpoint/2010/main" val="3934458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Dumpy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Fill the world quick! Artists way too slow</a:t>
            </a:r>
            <a:endParaRPr lang="en-US" dirty="0"/>
          </a:p>
          <a:p>
            <a:r>
              <a:rPr lang="en-US" dirty="0" smtClean="0"/>
              <a:t>Dumb fun creation process</a:t>
            </a:r>
          </a:p>
          <a:p>
            <a:pPr lvl="1"/>
            <a:r>
              <a:rPr lang="en-US" dirty="0" smtClean="0"/>
              <a:t>Model, color, rig, animate boy </a:t>
            </a:r>
            <a:r>
              <a:rPr lang="en-US" sz="3200" b="1" dirty="0" smtClean="0"/>
              <a:t>in 1 minute</a:t>
            </a:r>
          </a:p>
          <a:p>
            <a:pPr lvl="1"/>
            <a:r>
              <a:rPr lang="en-US" dirty="0" smtClean="0"/>
              <a:t>Bigger, dumber, and DUMBER, clear and DUMP</a:t>
            </a:r>
          </a:p>
        </p:txBody>
      </p:sp>
    </p:spTree>
    <p:extLst>
      <p:ext uri="{BB962C8B-B14F-4D97-AF65-F5344CB8AC3E}">
        <p14:creationId xmlns:p14="http://schemas.microsoft.com/office/powerpoint/2010/main" val="2079005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0" y="355600"/>
            <a:ext cx="9144000" cy="614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Dumpy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Fill the world quick! Artists way too slow</a:t>
            </a:r>
            <a:endParaRPr lang="en-US" dirty="0"/>
          </a:p>
          <a:p>
            <a:r>
              <a:rPr lang="en-US" dirty="0" smtClean="0"/>
              <a:t>Dumb fun creation process</a:t>
            </a:r>
          </a:p>
          <a:p>
            <a:pPr lvl="1"/>
            <a:r>
              <a:rPr lang="en-US" dirty="0" smtClean="0"/>
              <a:t>Model, color, rig, animate boy </a:t>
            </a:r>
            <a:r>
              <a:rPr lang="en-US" sz="3200" b="1" dirty="0" smtClean="0"/>
              <a:t>in 1 minute</a:t>
            </a:r>
          </a:p>
          <a:p>
            <a:pPr lvl="1"/>
            <a:r>
              <a:rPr lang="en-US" dirty="0" smtClean="0"/>
              <a:t>Bigger, dumber, and DUMBER, clear and DUMP</a:t>
            </a:r>
          </a:p>
          <a:p>
            <a:r>
              <a:rPr lang="en-US" dirty="0" smtClean="0"/>
              <a:t>Since I wasn’t “artist” I could do all the art fast in a really shitty way</a:t>
            </a:r>
          </a:p>
          <a:p>
            <a:pPr lvl="1"/>
            <a:r>
              <a:rPr lang="en-US" dirty="0" smtClean="0"/>
              <a:t>If I spent more than “no time” on art it looked bad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131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08 at 12.12.51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027"/>
            <a:ext cx="9144000" cy="56249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 Moment Free from Darkness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2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VR is not just an Add-on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465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426554"/>
            <a:ext cx="8231186" cy="1143000"/>
          </a:xfrm>
        </p:spPr>
        <p:txBody>
          <a:bodyPr>
            <a:noAutofit/>
          </a:bodyPr>
          <a:lstStyle/>
          <a:p>
            <a:r>
              <a:rPr lang="en-US" sz="4200" dirty="0" smtClean="0">
                <a:solidFill>
                  <a:srgbClr val="3366FF"/>
                </a:solidFill>
              </a:rPr>
              <a:t>Affordances</a:t>
            </a:r>
            <a:r>
              <a:rPr lang="en-US" sz="4200" dirty="0" smtClean="0"/>
              <a:t> of Head-mounted</a:t>
            </a:r>
            <a:br>
              <a:rPr lang="en-US" sz="4200" dirty="0" smtClean="0"/>
            </a:br>
            <a:r>
              <a:rPr lang="en-US" sz="4200" dirty="0" smtClean="0"/>
              <a:t>Virtual Reality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9814"/>
            <a:ext cx="8229600" cy="375640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trong </a:t>
            </a: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sense of 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presence in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Strong sense of embodiment in that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</a:t>
            </a:r>
            <a:r>
              <a:rPr lang="en-US" sz="2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Head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Input.</a:t>
            </a:r>
          </a:p>
          <a:p>
            <a:pPr lvl="1"/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longer 2D stick or 2D mouse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</a:t>
            </a:r>
            <a:r>
              <a:rPr lang="en-US" sz="27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Hand</a:t>
            </a: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Input</a:t>
            </a:r>
          </a:p>
          <a:p>
            <a:pPr lvl="1"/>
            <a:r>
              <a:rPr lang="en-US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longer 2D stick or 2D mouse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</a:t>
            </a:r>
            <a:r>
              <a:rPr lang="en-US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Body</a:t>
            </a:r>
            <a:r>
              <a:rPr lang="en-US" sz="2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Input</a:t>
            </a:r>
          </a:p>
          <a:p>
            <a:pPr marL="914400" lvl="1" indent="-514350"/>
            <a:r>
              <a:rPr lang="en-US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longer dead on a chair</a:t>
            </a:r>
          </a:p>
        </p:txBody>
      </p:sp>
    </p:spTree>
    <p:extLst>
      <p:ext uri="{BB962C8B-B14F-4D97-AF65-F5344CB8AC3E}">
        <p14:creationId xmlns:p14="http://schemas.microsoft.com/office/powerpoint/2010/main" val="40929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31863" y="1162062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Project #</a:t>
            </a:r>
            <a:r>
              <a:rPr lang="en-US" dirty="0" smtClean="0"/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3793" y="3059668"/>
            <a:ext cx="3691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Review </a:t>
            </a:r>
            <a:r>
              <a:rPr lang="en-US" sz="2400" dirty="0" smtClean="0">
                <a:solidFill>
                  <a:schemeClr val="bg1"/>
                </a:solidFill>
              </a:rPr>
              <a:t>projects </a:t>
            </a:r>
            <a:r>
              <a:rPr lang="en-US" sz="2400" dirty="0" smtClean="0">
                <a:solidFill>
                  <a:schemeClr val="bg1"/>
                </a:solidFill>
              </a:rPr>
              <a:t>on website.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4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2566987"/>
            <a:ext cx="7726670" cy="429101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player is in a </a:t>
            </a:r>
            <a:r>
              <a:rPr lang="en-US" sz="3600" dirty="0" smtClean="0">
                <a:solidFill>
                  <a:srgbClr val="D200FF"/>
                </a:solidFill>
              </a:rPr>
              <a:t>strange place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with an implied </a:t>
            </a:r>
            <a:r>
              <a:rPr lang="en-US" sz="3600" dirty="0" smtClean="0">
                <a:solidFill>
                  <a:srgbClr val="D200FF"/>
                </a:solidFill>
              </a:rPr>
              <a:t>fantastic body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doing </a:t>
            </a:r>
            <a:r>
              <a:rPr lang="en-US" sz="3600" dirty="0" smtClean="0">
                <a:solidFill>
                  <a:srgbClr val="D200FF"/>
                </a:solidFill>
              </a:rPr>
              <a:t>fun stuff</a:t>
            </a:r>
            <a:endParaRPr lang="en-US" sz="3600" dirty="0">
              <a:solidFill>
                <a:srgbClr val="D2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9463" y="1009662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Project #1</a:t>
            </a:r>
          </a:p>
          <a:p>
            <a:r>
              <a:rPr lang="en-US" sz="4000" dirty="0" smtClean="0"/>
              <a:t>Fantastic Non-human VR Toy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615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Places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4" y="1600200"/>
            <a:ext cx="7502525" cy="4291013"/>
          </a:xfrm>
        </p:spPr>
        <p:txBody>
          <a:bodyPr/>
          <a:lstStyle/>
          <a:p>
            <a:r>
              <a:rPr lang="en-US" dirty="0"/>
              <a:t>Yayoi </a:t>
            </a:r>
            <a:r>
              <a:rPr lang="en-US" dirty="0" err="1"/>
              <a:t>Kusama</a:t>
            </a:r>
            <a:endParaRPr lang="en-US" dirty="0" smtClean="0"/>
          </a:p>
          <a:p>
            <a:r>
              <a:rPr lang="en-US" dirty="0" smtClean="0"/>
              <a:t>Richard Serra</a:t>
            </a:r>
          </a:p>
          <a:p>
            <a:r>
              <a:rPr lang="en-US" dirty="0"/>
              <a:t>Killing </a:t>
            </a:r>
            <a:r>
              <a:rPr lang="en-US" dirty="0" smtClean="0"/>
              <a:t>Fields</a:t>
            </a:r>
          </a:p>
          <a:p>
            <a:r>
              <a:rPr lang="en-US" dirty="0" err="1"/>
              <a:t>Củ</a:t>
            </a:r>
            <a:r>
              <a:rPr lang="en-US" dirty="0"/>
              <a:t> Chi </a:t>
            </a:r>
            <a:r>
              <a:rPr lang="en-US" dirty="0" smtClean="0"/>
              <a:t>tunnels</a:t>
            </a:r>
          </a:p>
          <a:p>
            <a:r>
              <a:rPr lang="en-US" dirty="0"/>
              <a:t>The Holocaust History Museum - </a:t>
            </a:r>
            <a:r>
              <a:rPr lang="en-US" dirty="0" err="1"/>
              <a:t>Yad</a:t>
            </a:r>
            <a:r>
              <a:rPr lang="en-US" dirty="0"/>
              <a:t> </a:t>
            </a:r>
            <a:r>
              <a:rPr lang="en-US" dirty="0" err="1" smtClean="0"/>
              <a:t>Vashem</a:t>
            </a:r>
            <a:endParaRPr lang="en-US" dirty="0" smtClean="0"/>
          </a:p>
          <a:p>
            <a:r>
              <a:rPr lang="en-US" dirty="0"/>
              <a:t>Dr. Strange </a:t>
            </a:r>
            <a:r>
              <a:rPr lang="en-US" dirty="0" smtClean="0"/>
              <a:t>by </a:t>
            </a:r>
            <a:r>
              <a:rPr lang="en-US" dirty="0"/>
              <a:t>Steve Ditko </a:t>
            </a:r>
          </a:p>
        </p:txBody>
      </p:sp>
    </p:spTree>
    <p:extLst>
      <p:ext uri="{BB962C8B-B14F-4D97-AF65-F5344CB8AC3E}">
        <p14:creationId xmlns:p14="http://schemas.microsoft.com/office/powerpoint/2010/main" val="3492959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Yayoi </a:t>
            </a:r>
            <a:r>
              <a:rPr lang="en-US" dirty="0" err="1" smtClean="0"/>
              <a:t>Kusama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5" y="1232647"/>
            <a:ext cx="2712422" cy="3466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725" y="2540000"/>
            <a:ext cx="4551700" cy="344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1671"/>
            <a:ext cx="2543175" cy="1696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425" y="3951281"/>
            <a:ext cx="2717800" cy="290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00" y="999343"/>
            <a:ext cx="4406900" cy="3373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92051"/>
            <a:ext cx="2794000" cy="18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4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Serra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1900"/>
            <a:ext cx="5942202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11760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8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4" y="89647"/>
            <a:ext cx="8662986" cy="1143000"/>
          </a:xfrm>
        </p:spPr>
        <p:txBody>
          <a:bodyPr/>
          <a:lstStyle/>
          <a:p>
            <a:r>
              <a:rPr lang="en-US" sz="4400" dirty="0" smtClean="0"/>
              <a:t>The Killing Fields (Cambodia)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579"/>
            <a:ext cx="6559296" cy="3904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3954780"/>
            <a:ext cx="4838700" cy="2903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381" y="1022079"/>
            <a:ext cx="3690619" cy="29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4" y="89647"/>
            <a:ext cx="8662986" cy="1143000"/>
          </a:xfrm>
        </p:spPr>
        <p:txBody>
          <a:bodyPr/>
          <a:lstStyle/>
          <a:p>
            <a:r>
              <a:rPr lang="en-US" sz="4400" dirty="0" err="1"/>
              <a:t>Củ</a:t>
            </a:r>
            <a:r>
              <a:rPr lang="en-US" sz="4400" dirty="0"/>
              <a:t> Chi </a:t>
            </a:r>
            <a:r>
              <a:rPr lang="en-US" sz="4400" dirty="0" smtClean="0"/>
              <a:t>tunnels (Vietnam)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562100"/>
            <a:ext cx="6807200" cy="5105400"/>
          </a:xfrm>
          <a:prstGeom prst="rect">
            <a:avLst/>
          </a:prstGeom>
        </p:spPr>
      </p:pic>
      <p:pic>
        <p:nvPicPr>
          <p:cNvPr id="8" name="Picture 7" descr="cuc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00" y="1104900"/>
            <a:ext cx="4002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2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800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4" y="89647"/>
            <a:ext cx="8840786" cy="1143000"/>
          </a:xfrm>
        </p:spPr>
        <p:txBody>
          <a:bodyPr/>
          <a:lstStyle/>
          <a:p>
            <a:r>
              <a:rPr lang="en-US" sz="3200" dirty="0"/>
              <a:t>The Holocaust History </a:t>
            </a:r>
            <a:r>
              <a:rPr lang="en-US" sz="3200" dirty="0" smtClean="0"/>
              <a:t>Museum</a:t>
            </a:r>
            <a:br>
              <a:rPr lang="en-US" sz="3200" dirty="0" smtClean="0"/>
            </a:br>
            <a:r>
              <a:rPr lang="en-US" sz="3200" dirty="0" err="1" smtClean="0"/>
              <a:t>Yad</a:t>
            </a:r>
            <a:r>
              <a:rPr lang="en-US" sz="3200" dirty="0" smtClean="0"/>
              <a:t> </a:t>
            </a:r>
            <a:r>
              <a:rPr lang="en-US" sz="3200" dirty="0" err="1"/>
              <a:t>Vashem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57" y="1562100"/>
            <a:ext cx="4077843" cy="529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4183380"/>
            <a:ext cx="4457700" cy="2674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998" y="1232647"/>
            <a:ext cx="2572983" cy="20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2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4" y="89647"/>
            <a:ext cx="8840786" cy="1143000"/>
          </a:xfrm>
        </p:spPr>
        <p:txBody>
          <a:bodyPr/>
          <a:lstStyle/>
          <a:p>
            <a:r>
              <a:rPr lang="en-US" sz="3200" dirty="0" smtClean="0"/>
              <a:t>Dr. Strange </a:t>
            </a:r>
            <a:r>
              <a:rPr lang="en-US" sz="3200" dirty="0" smtClean="0"/>
              <a:t>by </a:t>
            </a:r>
            <a:r>
              <a:rPr lang="en-US" sz="3200" dirty="0" smtClean="0"/>
              <a:t>Steve Ditko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(black light Poster)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647"/>
            <a:ext cx="9144000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VR is not just an Add-on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00"/>
            <a:ext cx="4475274" cy="2517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53" y="2948776"/>
            <a:ext cx="6512047" cy="36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2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53147"/>
            <a:ext cx="7583488" cy="1143000"/>
          </a:xfrm>
        </p:spPr>
        <p:txBody>
          <a:bodyPr/>
          <a:lstStyle/>
          <a:p>
            <a:r>
              <a:rPr lang="en-US" dirty="0" smtClean="0"/>
              <a:t>MAKE IT UP! FILL IT UP!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472" b="10472"/>
          <a:stretch>
            <a:fillRect/>
          </a:stretch>
        </p:blipFill>
        <p:spPr>
          <a:xfrm>
            <a:off x="0" y="1433016"/>
            <a:ext cx="9144000" cy="5424984"/>
          </a:xfrm>
        </p:spPr>
      </p:pic>
    </p:spTree>
    <p:extLst>
      <p:ext uri="{BB962C8B-B14F-4D97-AF65-F5344CB8AC3E}">
        <p14:creationId xmlns:p14="http://schemas.microsoft.com/office/powerpoint/2010/main" val="349212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Places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475" y="2857501"/>
            <a:ext cx="3133725" cy="8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What else??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0993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District 9</a:t>
            </a:r>
          </a:p>
          <a:p>
            <a:r>
              <a:rPr lang="en-US" dirty="0" smtClean="0"/>
              <a:t>The Thing</a:t>
            </a:r>
          </a:p>
          <a:p>
            <a:r>
              <a:rPr lang="en-US" dirty="0" smtClean="0"/>
              <a:t>Furries</a:t>
            </a:r>
          </a:p>
          <a:p>
            <a:r>
              <a:rPr lang="en-US" dirty="0" err="1" smtClean="0"/>
              <a:t>Bioclothes</a:t>
            </a:r>
            <a:endParaRPr lang="en-US" dirty="0" smtClean="0"/>
          </a:p>
          <a:p>
            <a:r>
              <a:rPr lang="en-US" dirty="0" err="1" smtClean="0"/>
              <a:t>Radiolaria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" y="1498600"/>
            <a:ext cx="913812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83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8229600" cy="462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4" y="546847"/>
            <a:ext cx="597058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Augmented Hand</a:t>
            </a:r>
            <a:br>
              <a:rPr lang="en-US" dirty="0" smtClean="0"/>
            </a:br>
            <a:r>
              <a:rPr lang="en-US" dirty="0" smtClean="0"/>
              <a:t>is a tired trope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32647"/>
            <a:ext cx="4114800" cy="24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0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89647"/>
            <a:ext cx="8256586" cy="1143000"/>
          </a:xfrm>
        </p:spPr>
        <p:txBody>
          <a:bodyPr/>
          <a:lstStyle/>
          <a:p>
            <a:r>
              <a:rPr lang="en-US" dirty="0" smtClean="0"/>
              <a:t>The Thing (John Carpenter)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574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943100"/>
            <a:ext cx="33528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0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647"/>
            <a:ext cx="3606800" cy="269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2844800"/>
            <a:ext cx="6350000" cy="401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0160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3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Bioclothes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615289" cy="37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249675"/>
            <a:ext cx="5372100" cy="3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0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97" y="2146562"/>
            <a:ext cx="6014603" cy="4711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76938" cy="2539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397" y="0"/>
            <a:ext cx="3956051" cy="1143000"/>
          </a:xfrm>
        </p:spPr>
        <p:txBody>
          <a:bodyPr/>
          <a:lstStyle/>
          <a:p>
            <a:r>
              <a:rPr lang="en-US" dirty="0" err="1"/>
              <a:t>Radiolaria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97" y="1010023"/>
            <a:ext cx="3969903" cy="56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75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Bodies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38475" y="2857501"/>
            <a:ext cx="3133725" cy="8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What else??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997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91" y="1564000"/>
            <a:ext cx="2894787" cy="32207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2789" y="395344"/>
            <a:ext cx="337872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VR is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895564" y="393029"/>
            <a:ext cx="37497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we seem to want it to be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73" y="1638679"/>
            <a:ext cx="2548942" cy="3301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602" y="3484073"/>
            <a:ext cx="2597010" cy="3092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038" y="2786706"/>
            <a:ext cx="2485418" cy="36803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96640" y="2023212"/>
            <a:ext cx="1290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These just</a:t>
            </a:r>
          </a:p>
          <a:p>
            <a:r>
              <a:rPr lang="en-US" dirty="0" smtClean="0"/>
              <a:t>more “real”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28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Senses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Geordi</a:t>
            </a:r>
            <a:r>
              <a:rPr lang="en-US" dirty="0"/>
              <a:t> La </a:t>
            </a:r>
            <a:r>
              <a:rPr lang="en-US" dirty="0" smtClean="0"/>
              <a:t>Forge vision</a:t>
            </a:r>
          </a:p>
          <a:p>
            <a:r>
              <a:rPr lang="en-US" dirty="0" smtClean="0"/>
              <a:t>Insect vision</a:t>
            </a:r>
          </a:p>
        </p:txBody>
      </p:sp>
    </p:spTree>
    <p:extLst>
      <p:ext uri="{BB962C8B-B14F-4D97-AF65-F5344CB8AC3E}">
        <p14:creationId xmlns:p14="http://schemas.microsoft.com/office/powerpoint/2010/main" val="394042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Geordi</a:t>
            </a:r>
            <a:r>
              <a:rPr lang="en-US" dirty="0"/>
              <a:t> La </a:t>
            </a:r>
            <a:r>
              <a:rPr lang="en-US" dirty="0" smtClean="0"/>
              <a:t>Forge 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5674"/>
            <a:ext cx="3848100" cy="292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50" y="1319474"/>
            <a:ext cx="5186150" cy="530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6" y="1028700"/>
            <a:ext cx="399115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8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17" r="-72" b="9977"/>
          <a:stretch/>
        </p:blipFill>
        <p:spPr>
          <a:xfrm>
            <a:off x="779463" y="0"/>
            <a:ext cx="7247572" cy="4727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Insect vision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503559"/>
            <a:ext cx="5245100" cy="21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99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Senses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475" y="2857501"/>
            <a:ext cx="3133725" cy="8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What else??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796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Perspectives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030423"/>
            <a:ext cx="5190532" cy="345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38100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9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Fantastic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475" y="2857501"/>
            <a:ext cx="3133725" cy="8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What else??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42653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2566987"/>
            <a:ext cx="7726670" cy="429101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player is in a </a:t>
            </a:r>
            <a:r>
              <a:rPr lang="en-US" sz="3600" dirty="0" smtClean="0">
                <a:solidFill>
                  <a:srgbClr val="D200FF"/>
                </a:solidFill>
              </a:rPr>
              <a:t>strange place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with an implied </a:t>
            </a:r>
            <a:r>
              <a:rPr lang="en-US" sz="3600" dirty="0" smtClean="0">
                <a:solidFill>
                  <a:srgbClr val="D200FF"/>
                </a:solidFill>
              </a:rPr>
              <a:t>fantastic body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doing </a:t>
            </a:r>
            <a:r>
              <a:rPr lang="en-US" sz="3600" dirty="0" smtClean="0">
                <a:solidFill>
                  <a:srgbClr val="D200FF"/>
                </a:solidFill>
              </a:rPr>
              <a:t>fun stuff</a:t>
            </a:r>
            <a:endParaRPr lang="en-US" sz="3600" dirty="0">
              <a:solidFill>
                <a:srgbClr val="D2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9463" y="1009662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Project #1</a:t>
            </a:r>
          </a:p>
          <a:p>
            <a:r>
              <a:rPr lang="en-US" sz="4000" dirty="0" smtClean="0"/>
              <a:t>Fantastic Non-human VR Toy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1147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Stuff?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131165"/>
            <a:ext cx="8813800" cy="522908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easy to see HUGE effect of your actions in the world (over-the-top positive feedback)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toylike, playful, curiousity-inducing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not killing, shooting, or flying but…</a:t>
            </a:r>
          </a:p>
          <a:p>
            <a:pPr lvl="1"/>
            <a:r>
              <a:rPr lang="en-US" sz="3000" dirty="0" smtClean="0"/>
              <a:t>slithering, teleporting, ascending</a:t>
            </a:r>
          </a:p>
          <a:p>
            <a:pPr lvl="1"/>
            <a:r>
              <a:rPr lang="en-US" sz="3000" dirty="0" smtClean="0"/>
              <a:t>transforming, oozing, shifting</a:t>
            </a:r>
          </a:p>
          <a:p>
            <a:pPr lvl="1"/>
            <a:r>
              <a:rPr lang="en-US" sz="3000" dirty="0" smtClean="0"/>
              <a:t>creating, spawning, replicating</a:t>
            </a:r>
          </a:p>
          <a:p>
            <a:pPr lvl="1"/>
            <a:r>
              <a:rPr lang="en-US" sz="3000" dirty="0" smtClean="0"/>
              <a:t>slapping, flicking, kissing, birthing</a:t>
            </a:r>
          </a:p>
          <a:p>
            <a:pPr lvl="1"/>
            <a:r>
              <a:rPr lang="en-US" sz="3000" dirty="0" smtClean="0"/>
              <a:t>squawking, bleating, croaking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4677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743947"/>
            <a:ext cx="7583488" cy="1143000"/>
          </a:xfrm>
        </p:spPr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5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2789" y="395344"/>
            <a:ext cx="337872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VR is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895564" y="393029"/>
            <a:ext cx="37497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we seem to want it to be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628178" y="1813268"/>
            <a:ext cx="3015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Light-hearted or gimmicky fun for minutes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118842" y="1813268"/>
            <a:ext cx="3656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Fully engaging human experience for hours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96" y="3360852"/>
            <a:ext cx="2476500" cy="328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462" y="3309540"/>
            <a:ext cx="2366135" cy="349714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566512" y="4451206"/>
            <a:ext cx="1796086" cy="4746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24860" y="4501878"/>
            <a:ext cx="1796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This took a while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7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2789" y="395344"/>
            <a:ext cx="337872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VR is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895564" y="393029"/>
            <a:ext cx="37497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we seem to want it to be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628178" y="1813268"/>
            <a:ext cx="3015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Light-hearted or gimmicky fun for minutes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5118842" y="1813268"/>
            <a:ext cx="3656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Fully engaging human experience for hours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3566511" y="4451206"/>
            <a:ext cx="2182413" cy="4746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70319" y="3681280"/>
            <a:ext cx="2502195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dirty="0" smtClean="0"/>
              <a:t>???</a:t>
            </a:r>
            <a:endParaRPr lang="en-US" sz="13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928"/>
            <a:ext cx="2282854" cy="2539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51" y="4355623"/>
            <a:ext cx="1884029" cy="25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26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 how can we develop for </a:t>
            </a:r>
            <a:r>
              <a:rPr lang="en-US" dirty="0" smtClean="0"/>
              <a:t>VR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“Lateral Thinking with Withered Technology”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—</a:t>
            </a:r>
            <a:r>
              <a:rPr lang="en-US" sz="3600" dirty="0" err="1" smtClean="0"/>
              <a:t>Gunpei</a:t>
            </a:r>
            <a:r>
              <a:rPr lang="en-US" sz="3600" dirty="0" smtClean="0"/>
              <a:t> Yokoi (inventor of Game Boy)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915" y="2495719"/>
            <a:ext cx="3620499" cy="3238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700" y="2643652"/>
            <a:ext cx="3677884" cy="3090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58" y="2367431"/>
            <a:ext cx="2007541" cy="336687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786449" y="5890885"/>
            <a:ext cx="6396832" cy="4703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746" y="1716691"/>
            <a:ext cx="3055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How to design play with cheap</a:t>
            </a:r>
          </a:p>
          <a:p>
            <a:pPr>
              <a:defRPr/>
            </a:pPr>
            <a:r>
              <a:rPr lang="en-US" dirty="0" smtClean="0"/>
              <a:t>well</a:t>
            </a:r>
            <a:r>
              <a:rPr lang="en-US" dirty="0"/>
              <a:t>-understood </a:t>
            </a:r>
            <a:r>
              <a:rPr lang="en-US" dirty="0" smtClean="0"/>
              <a:t>tech?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Lateral Thinking with </a:t>
            </a:r>
            <a:r>
              <a:rPr lang="en-US" sz="3600" b="1" dirty="0" smtClean="0"/>
              <a:t>Emerging</a:t>
            </a:r>
            <a:r>
              <a:rPr lang="en-US" sz="3600" dirty="0" smtClean="0"/>
              <a:t> Technology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18872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996</Words>
  <Application>Microsoft Macintosh PowerPoint</Application>
  <PresentationFormat>On-screen Show (4:3)</PresentationFormat>
  <Paragraphs>164</Paragraphs>
  <Slides>48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VR Game Development Introduction</vt:lpstr>
      <vt:lpstr>VR is not just an Add-on</vt:lpstr>
      <vt:lpstr>VR is not just an Add-on</vt:lpstr>
      <vt:lpstr>What VR is</vt:lpstr>
      <vt:lpstr>What VR is</vt:lpstr>
      <vt:lpstr>What VR is</vt:lpstr>
      <vt:lpstr>So how can we develop for VR?</vt:lpstr>
      <vt:lpstr>“Lateral Thinking with Withered Technology” —Gunpei Yokoi (inventor of Game Boy)</vt:lpstr>
      <vt:lpstr>Lateral Thinking with Emerging Technology </vt:lpstr>
      <vt:lpstr>Initial Goals of Dumpy (2013)</vt:lpstr>
      <vt:lpstr>PowerPoint Presentation</vt:lpstr>
      <vt:lpstr>Developing Dumpy</vt:lpstr>
      <vt:lpstr>Developing Dumpy</vt:lpstr>
      <vt:lpstr>Developing Dumpy</vt:lpstr>
      <vt:lpstr>Developing Dumpy</vt:lpstr>
      <vt:lpstr>Developing Dumpy</vt:lpstr>
      <vt:lpstr>Dumpy Art</vt:lpstr>
      <vt:lpstr>Dumpy Art</vt:lpstr>
      <vt:lpstr>A Moment Free from Darkness</vt:lpstr>
      <vt:lpstr>Affordances of Head-mounted Virtual Reality</vt:lpstr>
      <vt:lpstr>PowerPoint Presentation</vt:lpstr>
      <vt:lpstr>PowerPoint Presentation</vt:lpstr>
      <vt:lpstr>Strange Places</vt:lpstr>
      <vt:lpstr>Yayoi Kusama</vt:lpstr>
      <vt:lpstr>Richard Serra</vt:lpstr>
      <vt:lpstr>The Killing Fields (Cambodia)</vt:lpstr>
      <vt:lpstr>Củ Chi tunnels (Vietnam)</vt:lpstr>
      <vt:lpstr>The Holocaust History Museum Yad Vashem</vt:lpstr>
      <vt:lpstr>Dr. Strange by Steve Ditko (black light Poster)</vt:lpstr>
      <vt:lpstr>MAKE IT UP! FILL IT UP!</vt:lpstr>
      <vt:lpstr>Fantastic Places</vt:lpstr>
      <vt:lpstr>Fantastic Bodies</vt:lpstr>
      <vt:lpstr>District 9</vt:lpstr>
      <vt:lpstr>Augmented Hand is a tired trope</vt:lpstr>
      <vt:lpstr>The Thing (John Carpenter)</vt:lpstr>
      <vt:lpstr>Furries</vt:lpstr>
      <vt:lpstr>Bioclothes</vt:lpstr>
      <vt:lpstr>Radiolaria</vt:lpstr>
      <vt:lpstr>Fantastic Bodies</vt:lpstr>
      <vt:lpstr>Fantastic Senses</vt:lpstr>
      <vt:lpstr>Geordi La Forge vision</vt:lpstr>
      <vt:lpstr>Insect vision</vt:lpstr>
      <vt:lpstr>Fantastic Senses</vt:lpstr>
      <vt:lpstr>Fantastic Perspectives</vt:lpstr>
      <vt:lpstr>Fantastic Perspectives</vt:lpstr>
      <vt:lpstr>PowerPoint Presentation</vt:lpstr>
      <vt:lpstr>Fun Stuff?</vt:lpstr>
      <vt:lpstr>Any Questions?</vt:lpstr>
    </vt:vector>
  </TitlesOfParts>
  <Company>CDM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Schrank</dc:creator>
  <cp:lastModifiedBy>Brian Schrank</cp:lastModifiedBy>
  <cp:revision>5</cp:revision>
  <cp:lastPrinted>2017-01-03T07:57:41Z</cp:lastPrinted>
  <dcterms:created xsi:type="dcterms:W3CDTF">2017-01-03T07:40:07Z</dcterms:created>
  <dcterms:modified xsi:type="dcterms:W3CDTF">2017-01-03T08:01:33Z</dcterms:modified>
</cp:coreProperties>
</file>